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114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8/10/relationships/authors" Target="author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langMatches()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5.2.9 Hash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05.03 Extension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48125C9-773B-918A-8501-F8D1B815E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FB6ED-273B-ED0E-3494-407C6569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88" y="1320801"/>
            <a:ext cx="7441026" cy="470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3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34762</TotalTime>
  <Words>2890</Words>
  <Application>Microsoft Office PowerPoint</Application>
  <PresentationFormat>Widescreen</PresentationFormat>
  <Paragraphs>392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05.03 Extension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125</cp:revision>
  <dcterms:created xsi:type="dcterms:W3CDTF">2023-12-11T01:29:04Z</dcterms:created>
  <dcterms:modified xsi:type="dcterms:W3CDTF">2024-10-07T14:01:10Z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